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7" r:id="rId3"/>
    <p:sldId id="295" r:id="rId4"/>
    <p:sldId id="296" r:id="rId5"/>
    <p:sldId id="257" r:id="rId6"/>
    <p:sldId id="258" r:id="rId7"/>
    <p:sldId id="259" r:id="rId8"/>
    <p:sldId id="260" r:id="rId9"/>
    <p:sldId id="293" r:id="rId10"/>
    <p:sldId id="262" r:id="rId11"/>
    <p:sldId id="281" r:id="rId12"/>
    <p:sldId id="282" r:id="rId13"/>
    <p:sldId id="283" r:id="rId14"/>
    <p:sldId id="269" r:id="rId15"/>
    <p:sldId id="270" r:id="rId16"/>
    <p:sldId id="271" r:id="rId17"/>
    <p:sldId id="272" r:id="rId18"/>
    <p:sldId id="273" r:id="rId19"/>
    <p:sldId id="274" r:id="rId20"/>
    <p:sldId id="278" r:id="rId21"/>
    <p:sldId id="279" r:id="rId22"/>
    <p:sldId id="280" r:id="rId23"/>
    <p:sldId id="268" r:id="rId24"/>
    <p:sldId id="275" r:id="rId25"/>
    <p:sldId id="276" r:id="rId26"/>
    <p:sldId id="277" r:id="rId27"/>
    <p:sldId id="291" r:id="rId28"/>
    <p:sldId id="264" r:id="rId29"/>
    <p:sldId id="284" r:id="rId30"/>
    <p:sldId id="286" r:id="rId31"/>
    <p:sldId id="292" r:id="rId32"/>
    <p:sldId id="288" r:id="rId33"/>
    <p:sldId id="289" r:id="rId34"/>
    <p:sldId id="265" r:id="rId35"/>
    <p:sldId id="290" r:id="rId36"/>
    <p:sldId id="294" r:id="rId37"/>
    <p:sldId id="266" r:id="rId38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676" autoAdjust="0"/>
    <p:restoredTop sz="94660"/>
  </p:normalViewPr>
  <p:slideViewPr>
    <p:cSldViewPr snapToGrid="0">
      <p:cViewPr varScale="1">
        <p:scale>
          <a:sx n="69" d="100"/>
          <a:sy n="69" d="100"/>
        </p:scale>
        <p:origin x="120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80B3A-9660-4A81-A020-17E846D4CEB0}" type="datetimeFigureOut">
              <a:rPr lang="pt-BR" smtClean="0"/>
              <a:t>05/09/2018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F4AA9-3D09-41C9-B1BB-970442003E8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845397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80B3A-9660-4A81-A020-17E846D4CEB0}" type="datetimeFigureOut">
              <a:rPr lang="pt-BR" smtClean="0"/>
              <a:t>05/09/2018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F4AA9-3D09-41C9-B1BB-970442003E8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69330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80B3A-9660-4A81-A020-17E846D4CEB0}" type="datetimeFigureOut">
              <a:rPr lang="pt-BR" smtClean="0"/>
              <a:t>05/09/2018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F4AA9-3D09-41C9-B1BB-970442003E8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9258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80B3A-9660-4A81-A020-17E846D4CEB0}" type="datetimeFigureOut">
              <a:rPr lang="pt-BR" smtClean="0"/>
              <a:t>05/09/2018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F4AA9-3D09-41C9-B1BB-970442003E8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3797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80B3A-9660-4A81-A020-17E846D4CEB0}" type="datetimeFigureOut">
              <a:rPr lang="pt-BR" smtClean="0"/>
              <a:t>05/09/2018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F4AA9-3D09-41C9-B1BB-970442003E8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7802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80B3A-9660-4A81-A020-17E846D4CEB0}" type="datetimeFigureOut">
              <a:rPr lang="pt-BR" smtClean="0"/>
              <a:t>05/09/2018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F4AA9-3D09-41C9-B1BB-970442003E8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564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80B3A-9660-4A81-A020-17E846D4CEB0}" type="datetimeFigureOut">
              <a:rPr lang="pt-BR" smtClean="0"/>
              <a:t>05/09/2018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F4AA9-3D09-41C9-B1BB-970442003E8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1619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80B3A-9660-4A81-A020-17E846D4CEB0}" type="datetimeFigureOut">
              <a:rPr lang="pt-BR" smtClean="0"/>
              <a:t>05/09/2018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F4AA9-3D09-41C9-B1BB-970442003E8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7869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80B3A-9660-4A81-A020-17E846D4CEB0}" type="datetimeFigureOut">
              <a:rPr lang="pt-BR" smtClean="0"/>
              <a:t>05/09/2018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F4AA9-3D09-41C9-B1BB-970442003E8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0139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80B3A-9660-4A81-A020-17E846D4CEB0}" type="datetimeFigureOut">
              <a:rPr lang="pt-BR" smtClean="0"/>
              <a:t>05/09/2018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F4AA9-3D09-41C9-B1BB-970442003E8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3522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80B3A-9660-4A81-A020-17E846D4CEB0}" type="datetimeFigureOut">
              <a:rPr lang="pt-BR" smtClean="0"/>
              <a:t>05/09/2018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F4AA9-3D09-41C9-B1BB-970442003E8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8915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680B3A-9660-4A81-A020-17E846D4CEB0}" type="datetimeFigureOut">
              <a:rPr lang="pt-BR" smtClean="0"/>
              <a:t>05/09/2018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AF4AA9-3D09-41C9-B1BB-970442003E8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8503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79"/>
          <a:stretch/>
        </p:blipFill>
        <p:spPr>
          <a:xfrm>
            <a:off x="-320567" y="0"/>
            <a:ext cx="97357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3235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9032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6979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3411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929" y="0"/>
            <a:ext cx="51381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9958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6777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7046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5287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7147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9359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6710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15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0594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2387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9082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4648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6644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89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6565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1892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400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0707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-215153" y="0"/>
            <a:ext cx="9406472" cy="6858000"/>
            <a:chOff x="-201706" y="0"/>
            <a:chExt cx="9345706" cy="6858000"/>
          </a:xfrm>
        </p:grpSpPr>
        <p:pic>
          <p:nvPicPr>
            <p:cNvPr id="7" name="Imagem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8" name="Retângulo 7"/>
            <p:cNvSpPr/>
            <p:nvPr/>
          </p:nvSpPr>
          <p:spPr>
            <a:xfrm>
              <a:off x="-201706" y="470647"/>
              <a:ext cx="9345705" cy="59973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1026" name="Picture 2" descr="Resultado de imagem para agenda 203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056"/>
          <a:stretch/>
        </p:blipFill>
        <p:spPr bwMode="auto">
          <a:xfrm>
            <a:off x="174722" y="404977"/>
            <a:ext cx="8829738" cy="849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Resultado de imagem para agenda 203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17" t="44421" r="32926" b="27850"/>
          <a:stretch/>
        </p:blipFill>
        <p:spPr bwMode="auto">
          <a:xfrm>
            <a:off x="6575526" y="4212115"/>
            <a:ext cx="2105482" cy="2065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2756646" y="1578311"/>
            <a:ext cx="630666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"/>
              </a:rPr>
              <a:t>4.7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"/>
              </a:rPr>
              <a:t> Até 2030, garantir que todos os alunos adquiram conhecimentos e habilidades necessárias para promover o desenvolvimento sustentável, inclusive, entre outros, por meio da educação para o desenvolvimento sustentável e estilos de vida sustentáveis, direitos humanos, igualdade de gênero, promoção de uma cultura de paz e não violência, cidadania global e valorização da diversidade cultural e da contribuição da cultura para o desenvolvimento sustentável</a:t>
            </a:r>
          </a:p>
        </p:txBody>
      </p:sp>
      <p:sp>
        <p:nvSpPr>
          <p:cNvPr id="4" name="Retângulo 3"/>
          <p:cNvSpPr/>
          <p:nvPr/>
        </p:nvSpPr>
        <p:spPr>
          <a:xfrm>
            <a:off x="833631" y="4578593"/>
            <a:ext cx="574189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"/>
              </a:rPr>
              <a:t>10.2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"/>
              </a:rPr>
              <a:t> Até 2030, </a:t>
            </a:r>
            <a:r>
              <a:rPr lang="pt-B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 "/>
              </a:rPr>
              <a:t>empoderar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"/>
              </a:rPr>
              <a:t> e promover a inclusão social, econômica e política de todos, independentemente da idade, gênero, deficiência, raça, etnia, origem, religião, condição econômica ou outra</a:t>
            </a:r>
          </a:p>
        </p:txBody>
      </p:sp>
      <p:pic>
        <p:nvPicPr>
          <p:cNvPr id="9" name="Picture 2" descr="Resultado de imagem para agenda 203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17" t="15860" r="32926" b="55234"/>
          <a:stretch/>
        </p:blipFill>
        <p:spPr bwMode="auto">
          <a:xfrm>
            <a:off x="174722" y="1326137"/>
            <a:ext cx="2504259" cy="256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48995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313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mpreendeler">
            <a:hlinkClick r:id="" action="ppaction://media"/>
            <a:extLst>
              <a:ext uri="{FF2B5EF4-FFF2-40B4-BE49-F238E27FC236}">
                <a16:creationId xmlns:a16="http://schemas.microsoft.com/office/drawing/2014/main" id="{3E7F3B71-E459-4941-945B-EFF069BDDC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6387" y="414337"/>
            <a:ext cx="9160387" cy="602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597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9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-215153" y="0"/>
            <a:ext cx="10340788" cy="6858000"/>
            <a:chOff x="-201706" y="0"/>
            <a:chExt cx="10340788" cy="6858000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3" name="Retângulo 2"/>
            <p:cNvSpPr/>
            <p:nvPr/>
          </p:nvSpPr>
          <p:spPr>
            <a:xfrm>
              <a:off x="-201706" y="470647"/>
              <a:ext cx="10340788" cy="59973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97"/>
          <a:stretch/>
        </p:blipFill>
        <p:spPr>
          <a:xfrm>
            <a:off x="105508" y="2281328"/>
            <a:ext cx="5760720" cy="2564112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8" t="50715" r="21521"/>
          <a:stretch/>
        </p:blipFill>
        <p:spPr>
          <a:xfrm>
            <a:off x="6013938" y="2252458"/>
            <a:ext cx="3038622" cy="2592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8704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-215153" y="0"/>
            <a:ext cx="10340788" cy="6858000"/>
            <a:chOff x="-201706" y="0"/>
            <a:chExt cx="10340788" cy="6858000"/>
          </a:xfrm>
        </p:grpSpPr>
        <p:pic>
          <p:nvPicPr>
            <p:cNvPr id="5" name="Imagem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6" name="Retângulo 5"/>
            <p:cNvSpPr/>
            <p:nvPr/>
          </p:nvSpPr>
          <p:spPr>
            <a:xfrm>
              <a:off x="-201706" y="470647"/>
              <a:ext cx="10340788" cy="59973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5546"/>
            <a:ext cx="9075361" cy="257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0489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15419" t="20586" r="40852" b="13939"/>
          <a:stretch/>
        </p:blipFill>
        <p:spPr>
          <a:xfrm>
            <a:off x="0" y="0"/>
            <a:ext cx="6487886" cy="68580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6487886" y="0"/>
            <a:ext cx="2558144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700" dirty="0">
                <a:solidFill>
                  <a:srgbClr val="000000"/>
                </a:solidFill>
                <a:latin typeface="-apple-system"/>
              </a:rPr>
              <a:t>🎶 Dá pra viver Mesmo depois de descobrir que o mundo ficou mau .</a:t>
            </a:r>
            <a:br>
              <a:rPr lang="pt-BR" sz="1700" dirty="0"/>
            </a:br>
            <a:br>
              <a:rPr lang="pt-BR" sz="1700" dirty="0"/>
            </a:br>
            <a:r>
              <a:rPr lang="pt-BR" sz="1700" dirty="0">
                <a:solidFill>
                  <a:srgbClr val="000000"/>
                </a:solidFill>
                <a:latin typeface="-apple-system"/>
              </a:rPr>
              <a:t>É só não permitir que a maldade do mundo Te pareça normal .</a:t>
            </a:r>
            <a:br>
              <a:rPr lang="pt-BR" sz="1700" dirty="0"/>
            </a:br>
            <a:br>
              <a:rPr lang="pt-BR" sz="1700" dirty="0"/>
            </a:br>
            <a:r>
              <a:rPr lang="pt-BR" sz="1700" dirty="0">
                <a:solidFill>
                  <a:srgbClr val="000000"/>
                </a:solidFill>
                <a:latin typeface="-apple-system"/>
              </a:rPr>
              <a:t>Pra não perder a magia de acreditar Na felicidade real .</a:t>
            </a:r>
            <a:br>
              <a:rPr lang="pt-BR" sz="1700" dirty="0"/>
            </a:br>
            <a:br>
              <a:rPr lang="pt-BR" sz="1700" dirty="0"/>
            </a:br>
            <a:r>
              <a:rPr lang="pt-BR" sz="1700" dirty="0">
                <a:solidFill>
                  <a:srgbClr val="000000"/>
                </a:solidFill>
                <a:latin typeface="-apple-system"/>
              </a:rPr>
              <a:t>E entender que ela mora no caminho E não no final .</a:t>
            </a:r>
            <a:br>
              <a:rPr lang="pt-BR" sz="1700" dirty="0"/>
            </a:br>
            <a:br>
              <a:rPr lang="pt-BR" sz="1700" dirty="0"/>
            </a:br>
            <a:r>
              <a:rPr lang="pt-BR" sz="1700" dirty="0">
                <a:solidFill>
                  <a:srgbClr val="000000"/>
                </a:solidFill>
                <a:latin typeface="-apple-system"/>
              </a:rPr>
              <a:t>É que a gente quer crescer .</a:t>
            </a:r>
            <a:br>
              <a:rPr lang="pt-BR" sz="1700" dirty="0"/>
            </a:br>
            <a:r>
              <a:rPr lang="pt-BR" sz="1700" dirty="0">
                <a:solidFill>
                  <a:srgbClr val="000000"/>
                </a:solidFill>
                <a:latin typeface="-apple-system"/>
              </a:rPr>
              <a:t>E quando cresce quer voltar do início .</a:t>
            </a:r>
            <a:br>
              <a:rPr lang="pt-BR" sz="1700" dirty="0"/>
            </a:br>
            <a:r>
              <a:rPr lang="pt-BR" sz="1700" dirty="0">
                <a:solidFill>
                  <a:srgbClr val="000000"/>
                </a:solidFill>
                <a:latin typeface="-apple-system"/>
              </a:rPr>
              <a:t>Porque um joelho ralado .</a:t>
            </a:r>
            <a:br>
              <a:rPr lang="pt-BR" sz="1700" dirty="0"/>
            </a:br>
            <a:r>
              <a:rPr lang="pt-BR" sz="1700" dirty="0">
                <a:solidFill>
                  <a:srgbClr val="000000"/>
                </a:solidFill>
                <a:latin typeface="-apple-system"/>
              </a:rPr>
              <a:t>Dói bem menos que um coração partido.🎶</a:t>
            </a:r>
            <a:endParaRPr lang="pt-BR" sz="1700" dirty="0"/>
          </a:p>
        </p:txBody>
      </p:sp>
      <p:sp>
        <p:nvSpPr>
          <p:cNvPr id="4" name="CaixaDeTexto 3"/>
          <p:cNvSpPr txBox="1"/>
          <p:nvPr/>
        </p:nvSpPr>
        <p:spPr>
          <a:xfrm>
            <a:off x="6487886" y="6350169"/>
            <a:ext cx="168728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50" b="1" i="1" dirty="0"/>
              <a:t>Era uma Vez</a:t>
            </a:r>
          </a:p>
          <a:p>
            <a:r>
              <a:rPr lang="pt-BR" sz="1350" b="1" i="1" dirty="0" err="1"/>
              <a:t>Kell</a:t>
            </a:r>
            <a:r>
              <a:rPr lang="pt-BR" sz="1350" b="1" i="1" dirty="0"/>
              <a:t> Smith</a:t>
            </a:r>
          </a:p>
        </p:txBody>
      </p:sp>
    </p:spTree>
    <p:extLst>
      <p:ext uri="{BB962C8B-B14F-4D97-AF65-F5344CB8AC3E}">
        <p14:creationId xmlns:p14="http://schemas.microsoft.com/office/powerpoint/2010/main" val="37672774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5783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sultado de imagem para galinha e agui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0" b="11588"/>
          <a:stretch/>
        </p:blipFill>
        <p:spPr bwMode="auto">
          <a:xfrm>
            <a:off x="0" y="914400"/>
            <a:ext cx="9157447" cy="495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-628650" y="485776"/>
            <a:ext cx="10301288" cy="5986462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13531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1102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894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958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894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7992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9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4202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784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0345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4491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6466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42370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3082</TotalTime>
  <Words>21</Words>
  <Application>Microsoft Office PowerPoint</Application>
  <PresentationFormat>Apresentação na tela (4:3)</PresentationFormat>
  <Paragraphs>5</Paragraphs>
  <Slides>37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37</vt:i4>
      </vt:variant>
    </vt:vector>
  </HeadingPairs>
  <TitlesOfParts>
    <vt:vector size="43" baseType="lpstr">
      <vt:lpstr>-apple-system</vt:lpstr>
      <vt:lpstr>Arial</vt:lpstr>
      <vt:lpstr>Calibri</vt:lpstr>
      <vt:lpstr>Calibri 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Ana Carla Albuquerque C Marinho</dc:creator>
  <cp:lastModifiedBy>marcopolo marinho</cp:lastModifiedBy>
  <cp:revision>11</cp:revision>
  <dcterms:created xsi:type="dcterms:W3CDTF">2018-08-28T00:58:28Z</dcterms:created>
  <dcterms:modified xsi:type="dcterms:W3CDTF">2018-09-06T02:23:45Z</dcterms:modified>
</cp:coreProperties>
</file>